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notesMasterIdLst>
    <p:notesMasterId r:id="rId10"/>
  </p:notesMasterIdLst>
  <p:sldIdLst>
    <p:sldId id="256" r:id="rId2"/>
    <p:sldId id="259" r:id="rId3"/>
    <p:sldId id="273" r:id="rId4"/>
    <p:sldId id="274" r:id="rId5"/>
    <p:sldId id="277" r:id="rId6"/>
    <p:sldId id="275" r:id="rId7"/>
    <p:sldId id="270" r:id="rId8"/>
    <p:sldId id="27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howcase" id="{F106864D-918D-4B62-BFBA-FD2D8CB21D1F}">
          <p14:sldIdLst>
            <p14:sldId id="256"/>
            <p14:sldId id="259"/>
            <p14:sldId id="273"/>
            <p14:sldId id="274"/>
            <p14:sldId id="277"/>
          </p14:sldIdLst>
        </p14:section>
        <p14:section name="Tips" id="{EE52C805-BE20-4657-AC71-9036D8FDF7A4}">
          <p14:sldIdLst>
            <p14:sldId id="275"/>
            <p14:sldId id="270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D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6" autoAdjust="0"/>
    <p:restoredTop sz="62883" autoAdjust="0"/>
  </p:normalViewPr>
  <p:slideViewPr>
    <p:cSldViewPr snapToGrid="0">
      <p:cViewPr varScale="1">
        <p:scale>
          <a:sx n="45" d="100"/>
          <a:sy n="45" d="100"/>
        </p:scale>
        <p:origin x="1420" y="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402C6B-9000-4D21-9AD2-022692F65B2F}" type="datetimeFigureOut">
              <a:rPr lang="en-GB" smtClean="0"/>
              <a:t>07/06/2016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A1F483-9872-4559-A9D3-1C366E1E90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6175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1F483-9872-4559-A9D3-1C366E1E90B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7427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1F483-9872-4559-A9D3-1C366E1E90B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53851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1F483-9872-4559-A9D3-1C366E1E90B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04387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1F483-9872-4559-A9D3-1C366E1E90B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75880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1F483-9872-4559-A9D3-1C366E1E90B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43262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1F483-9872-4559-A9D3-1C366E1E90B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21157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A1F483-9872-4559-A9D3-1C366E1E90B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3400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6/7/2016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6/7/2016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theadventuresoflumo.azurewebsites.net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ntrast.azurewebsites.net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Z" dirty="0" smtClean="0">
                <a:latin typeface="Segoe UI" panose="020B0502040204020203" pitchFamily="34" charset="0"/>
                <a:cs typeface="Segoe UI" panose="020B0502040204020203" pitchFamily="34" charset="0"/>
              </a:rPr>
              <a:t>Construct 2</a:t>
            </a:r>
            <a:endParaRPr lang="en-GB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NZ" sz="4400" i="1" dirty="0" smtClean="0">
                <a:latin typeface="Segoe UI" panose="020B0502040204020203" pitchFamily="34" charset="0"/>
                <a:cs typeface="Segoe UI" panose="020B0502040204020203" pitchFamily="34" charset="0"/>
              </a:rPr>
              <a:t>Endless Possibilities</a:t>
            </a:r>
            <a:endParaRPr lang="en-GB" sz="4400" i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938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18" y="242957"/>
            <a:ext cx="11709600" cy="1126435"/>
          </a:xfrm>
        </p:spPr>
        <p:txBody>
          <a:bodyPr>
            <a:normAutofit/>
          </a:bodyPr>
          <a:lstStyle/>
          <a:p>
            <a:pPr lvl="0" algn="ctr">
              <a:lnSpc>
                <a:spcPct val="100000"/>
              </a:lnSpc>
              <a:defRPr/>
            </a:pPr>
            <a:r>
              <a:rPr lang="en-NZ" sz="4000" b="1" dirty="0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Mortar Melon </a:t>
            </a:r>
            <a:r>
              <a:rPr lang="en-NZ" sz="2400" b="1" dirty="0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– Windows Store &amp; Wii U</a:t>
            </a:r>
            <a:endParaRPr lang="en-GB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Line Callout 2 (Accent Bar) 15"/>
          <p:cNvSpPr/>
          <p:nvPr/>
        </p:nvSpPr>
        <p:spPr>
          <a:xfrm>
            <a:off x="9584479" y="1369391"/>
            <a:ext cx="2284551" cy="955549"/>
          </a:xfrm>
          <a:prstGeom prst="accentCallout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Line Callout 2 (Accent Bar) 9"/>
          <p:cNvSpPr/>
          <p:nvPr/>
        </p:nvSpPr>
        <p:spPr>
          <a:xfrm>
            <a:off x="9584479" y="3049273"/>
            <a:ext cx="2284553" cy="1036952"/>
          </a:xfrm>
          <a:prstGeom prst="accentCallout2">
            <a:avLst>
              <a:gd name="adj1" fmla="val 48041"/>
              <a:gd name="adj2" fmla="val -6945"/>
              <a:gd name="adj3" fmla="val 47227"/>
              <a:gd name="adj4" fmla="val -20830"/>
              <a:gd name="adj5" fmla="val 46596"/>
              <a:gd name="adj6" fmla="val -3834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Line Callout 2 (Accent Bar) 11"/>
          <p:cNvSpPr/>
          <p:nvPr/>
        </p:nvSpPr>
        <p:spPr>
          <a:xfrm>
            <a:off x="9584479" y="4716664"/>
            <a:ext cx="2284552" cy="698054"/>
          </a:xfrm>
          <a:prstGeom prst="accentCallout2">
            <a:avLst>
              <a:gd name="adj1" fmla="val 83027"/>
              <a:gd name="adj2" fmla="val -7986"/>
              <a:gd name="adj3" fmla="val 80586"/>
              <a:gd name="adj4" fmla="val -20830"/>
              <a:gd name="adj5" fmla="val -21750"/>
              <a:gd name="adj6" fmla="val -484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 Placeholder 2"/>
          <p:cNvSpPr txBox="1">
            <a:spLocks/>
          </p:cNvSpPr>
          <p:nvPr/>
        </p:nvSpPr>
        <p:spPr>
          <a:xfrm>
            <a:off x="9584479" y="1384915"/>
            <a:ext cx="2284551" cy="9493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itchFamily="34" charset="0"/>
              <a:buNone/>
            </a:pPr>
            <a:r>
              <a:rPr lang="en-US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1,000,000 +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20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downloads</a:t>
            </a:r>
          </a:p>
        </p:txBody>
      </p:sp>
      <p:pic>
        <p:nvPicPr>
          <p:cNvPr id="3" name="Mortar Melon Trailer for Windows 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5963" y="1369392"/>
            <a:ext cx="8503911" cy="4783450"/>
          </a:xfrm>
          <a:prstGeom prst="rect">
            <a:avLst/>
          </a:prstGeom>
        </p:spPr>
      </p:pic>
      <p:sp>
        <p:nvSpPr>
          <p:cNvPr id="22" name="Text Placeholder 2"/>
          <p:cNvSpPr txBox="1">
            <a:spLocks/>
          </p:cNvSpPr>
          <p:nvPr/>
        </p:nvSpPr>
        <p:spPr>
          <a:xfrm>
            <a:off x="9584478" y="3064798"/>
            <a:ext cx="2284553" cy="1030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Font typeface="Arial" pitchFamily="34" charset="0"/>
              <a:buNone/>
            </a:pPr>
            <a:r>
              <a:rPr lang="en-US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$400,000 +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1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yearly</a:t>
            </a:r>
          </a:p>
        </p:txBody>
      </p:sp>
      <p:sp>
        <p:nvSpPr>
          <p:cNvPr id="23" name="Text Placeholder 2"/>
          <p:cNvSpPr txBox="1">
            <a:spLocks/>
          </p:cNvSpPr>
          <p:nvPr/>
        </p:nvSpPr>
        <p:spPr>
          <a:xfrm>
            <a:off x="9584478" y="4725941"/>
            <a:ext cx="2284553" cy="6963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Font typeface="Arial" pitchFamily="34" charset="0"/>
              <a:buNone/>
            </a:pPr>
            <a:r>
              <a:rPr lang="en-US" sz="1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Most Popular Construct 2 Game</a:t>
            </a:r>
            <a:endParaRPr lang="en-US" sz="1500" b="1" dirty="0" smtClean="0">
              <a:ln w="10160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9662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18" y="242957"/>
            <a:ext cx="11709600" cy="1126435"/>
          </a:xfrm>
        </p:spPr>
        <p:txBody>
          <a:bodyPr>
            <a:normAutofit/>
          </a:bodyPr>
          <a:lstStyle/>
          <a:p>
            <a:pPr lvl="0" algn="ctr">
              <a:lnSpc>
                <a:spcPct val="100000"/>
              </a:lnSpc>
              <a:defRPr/>
            </a:pPr>
            <a:r>
              <a:rPr lang="en-NZ" sz="4000" b="1" dirty="0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Beast Attack </a:t>
            </a:r>
            <a:r>
              <a:rPr lang="en-NZ" sz="2400" b="1" dirty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– </a:t>
            </a:r>
            <a:r>
              <a:rPr lang="en-NZ" sz="2400" b="1" dirty="0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Google Play Store</a:t>
            </a:r>
            <a:endParaRPr lang="en-GB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Line Callout 2 (Accent Bar) 15"/>
          <p:cNvSpPr/>
          <p:nvPr/>
        </p:nvSpPr>
        <p:spPr>
          <a:xfrm>
            <a:off x="6877322" y="1378669"/>
            <a:ext cx="2666728" cy="1041445"/>
          </a:xfrm>
          <a:prstGeom prst="accentCallout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Line Callout 2 (Accent Bar) 9"/>
          <p:cNvSpPr/>
          <p:nvPr/>
        </p:nvSpPr>
        <p:spPr>
          <a:xfrm>
            <a:off x="6720159" y="3109832"/>
            <a:ext cx="2823890" cy="1004967"/>
          </a:xfrm>
          <a:prstGeom prst="accentCallout2">
            <a:avLst>
              <a:gd name="adj1" fmla="val 48041"/>
              <a:gd name="adj2" fmla="val -6945"/>
              <a:gd name="adj3" fmla="val 47227"/>
              <a:gd name="adj4" fmla="val -20830"/>
              <a:gd name="adj5" fmla="val 46596"/>
              <a:gd name="adj6" fmla="val -3834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Line Callout 2 (Accent Bar) 11"/>
          <p:cNvSpPr/>
          <p:nvPr/>
        </p:nvSpPr>
        <p:spPr>
          <a:xfrm>
            <a:off x="6720159" y="4777224"/>
            <a:ext cx="2823890" cy="1093540"/>
          </a:xfrm>
          <a:prstGeom prst="accentCallout2">
            <a:avLst>
              <a:gd name="adj1" fmla="val 83027"/>
              <a:gd name="adj2" fmla="val -7986"/>
              <a:gd name="adj3" fmla="val 80586"/>
              <a:gd name="adj4" fmla="val -20830"/>
              <a:gd name="adj5" fmla="val -21750"/>
              <a:gd name="adj6" fmla="val -484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 Placeholder 2"/>
          <p:cNvSpPr txBox="1">
            <a:spLocks/>
          </p:cNvSpPr>
          <p:nvPr/>
        </p:nvSpPr>
        <p:spPr>
          <a:xfrm>
            <a:off x="6720159" y="1445475"/>
            <a:ext cx="2823890" cy="9746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itchFamily="34" charset="0"/>
              <a:buNone/>
            </a:pPr>
            <a:r>
              <a:rPr lang="en-US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200,000 +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20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downloads</a:t>
            </a:r>
          </a:p>
        </p:txBody>
      </p:sp>
      <p:sp>
        <p:nvSpPr>
          <p:cNvPr id="22" name="Text Placeholder 2"/>
          <p:cNvSpPr txBox="1">
            <a:spLocks/>
          </p:cNvSpPr>
          <p:nvPr/>
        </p:nvSpPr>
        <p:spPr>
          <a:xfrm>
            <a:off x="6720158" y="3125357"/>
            <a:ext cx="2823891" cy="9987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Font typeface="Arial" pitchFamily="34" charset="0"/>
              <a:buNone/>
            </a:pPr>
            <a:r>
              <a:rPr lang="en-US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$75,000 +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20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yearly</a:t>
            </a:r>
          </a:p>
        </p:txBody>
      </p:sp>
      <p:sp>
        <p:nvSpPr>
          <p:cNvPr id="23" name="Text Placeholder 2"/>
          <p:cNvSpPr txBox="1">
            <a:spLocks/>
          </p:cNvSpPr>
          <p:nvPr/>
        </p:nvSpPr>
        <p:spPr>
          <a:xfrm>
            <a:off x="6720158" y="4786501"/>
            <a:ext cx="2823891" cy="10935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Font typeface="Arial" pitchFamily="34" charset="0"/>
              <a:buNone/>
            </a:pPr>
            <a:r>
              <a:rPr lang="en-US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4.3/5</a:t>
            </a:r>
          </a:p>
          <a:p>
            <a:pPr marL="0" indent="0" algn="ctr">
              <a:lnSpc>
                <a:spcPct val="120000"/>
              </a:lnSpc>
              <a:buFont typeface="Arial" pitchFamily="34" charset="0"/>
              <a:buNone/>
            </a:pPr>
            <a:r>
              <a:rPr lang="en-US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2k+ reviews</a:t>
            </a:r>
            <a:endParaRPr lang="en-US" sz="1800" b="1" dirty="0" smtClean="0">
              <a:ln w="10160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Beast attack gam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12759" y="1223237"/>
            <a:ext cx="2947418" cy="52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188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18" y="242957"/>
            <a:ext cx="11709600" cy="1126435"/>
          </a:xfrm>
        </p:spPr>
        <p:txBody>
          <a:bodyPr>
            <a:normAutofit/>
          </a:bodyPr>
          <a:lstStyle/>
          <a:p>
            <a:pPr lvl="0" algn="ctr">
              <a:lnSpc>
                <a:spcPct val="100000"/>
              </a:lnSpc>
              <a:defRPr/>
            </a:pPr>
            <a:r>
              <a:rPr lang="en-NZ" sz="4000" b="1" dirty="0" err="1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Cosmochoria</a:t>
            </a:r>
            <a:r>
              <a:rPr lang="en-NZ" sz="4000" b="1" dirty="0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 </a:t>
            </a:r>
            <a:r>
              <a:rPr lang="en-NZ" sz="2400" b="1" dirty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– </a:t>
            </a:r>
            <a:r>
              <a:rPr lang="en-NZ" sz="2400" b="1" dirty="0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Steam Store</a:t>
            </a:r>
            <a:endParaRPr lang="en-GB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Line Callout 2 (Accent Bar) 15"/>
          <p:cNvSpPr/>
          <p:nvPr/>
        </p:nvSpPr>
        <p:spPr>
          <a:xfrm>
            <a:off x="9584479" y="1369391"/>
            <a:ext cx="2284552" cy="1041447"/>
          </a:xfrm>
          <a:prstGeom prst="accentCallout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Line Callout 2 (Accent Bar) 9"/>
          <p:cNvSpPr/>
          <p:nvPr/>
        </p:nvSpPr>
        <p:spPr>
          <a:xfrm>
            <a:off x="9584479" y="3049273"/>
            <a:ext cx="2284553" cy="979802"/>
          </a:xfrm>
          <a:prstGeom prst="accentCallout2">
            <a:avLst>
              <a:gd name="adj1" fmla="val 48041"/>
              <a:gd name="adj2" fmla="val -6945"/>
              <a:gd name="adj3" fmla="val 47227"/>
              <a:gd name="adj4" fmla="val -20830"/>
              <a:gd name="adj5" fmla="val 46596"/>
              <a:gd name="adj6" fmla="val -3834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Line Callout 2 (Accent Bar) 11"/>
          <p:cNvSpPr/>
          <p:nvPr/>
        </p:nvSpPr>
        <p:spPr>
          <a:xfrm>
            <a:off x="9584479" y="4716664"/>
            <a:ext cx="2284552" cy="1112636"/>
          </a:xfrm>
          <a:prstGeom prst="accentCallout2">
            <a:avLst>
              <a:gd name="adj1" fmla="val 83027"/>
              <a:gd name="adj2" fmla="val -7986"/>
              <a:gd name="adj3" fmla="val 80586"/>
              <a:gd name="adj4" fmla="val -20830"/>
              <a:gd name="adj5" fmla="val -21750"/>
              <a:gd name="adj6" fmla="val -484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 Placeholder 2"/>
          <p:cNvSpPr txBox="1">
            <a:spLocks/>
          </p:cNvSpPr>
          <p:nvPr/>
        </p:nvSpPr>
        <p:spPr>
          <a:xfrm>
            <a:off x="9584479" y="1384915"/>
            <a:ext cx="2284551" cy="103519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itchFamily="34" charset="0"/>
              <a:buNone/>
            </a:pPr>
            <a:r>
              <a:rPr lang="en-US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22,000 +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20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owners</a:t>
            </a:r>
          </a:p>
        </p:txBody>
      </p:sp>
      <p:sp>
        <p:nvSpPr>
          <p:cNvPr id="22" name="Text Placeholder 2"/>
          <p:cNvSpPr txBox="1">
            <a:spLocks/>
          </p:cNvSpPr>
          <p:nvPr/>
        </p:nvSpPr>
        <p:spPr>
          <a:xfrm>
            <a:off x="9584478" y="3064797"/>
            <a:ext cx="2284553" cy="9642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Font typeface="Arial" pitchFamily="34" charset="0"/>
              <a:buNone/>
            </a:pPr>
            <a:r>
              <a:rPr lang="en-US" sz="2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$200,000+</a:t>
            </a:r>
            <a:endParaRPr lang="en-US" sz="2000" b="1" dirty="0" smtClean="0">
              <a:ln w="10160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 Placeholder 2"/>
          <p:cNvSpPr txBox="1">
            <a:spLocks/>
          </p:cNvSpPr>
          <p:nvPr/>
        </p:nvSpPr>
        <p:spPr>
          <a:xfrm>
            <a:off x="9584478" y="4725941"/>
            <a:ext cx="2284553" cy="110335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Font typeface="Arial" pitchFamily="34" charset="0"/>
              <a:buNone/>
            </a:pPr>
            <a:r>
              <a:rPr lang="en-US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93% positive</a:t>
            </a:r>
          </a:p>
          <a:p>
            <a:pPr marL="0" indent="0" algn="ctr">
              <a:lnSpc>
                <a:spcPct val="120000"/>
              </a:lnSpc>
              <a:buFont typeface="Arial" pitchFamily="34" charset="0"/>
              <a:buNone/>
            </a:pPr>
            <a:r>
              <a:rPr lang="en-US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350+ reviews</a:t>
            </a:r>
            <a:endParaRPr lang="en-US" sz="2000" b="1" dirty="0" smtClean="0">
              <a:ln w="10160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Cosmochori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0948" y="1358742"/>
            <a:ext cx="8538437" cy="4804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615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18" y="242957"/>
            <a:ext cx="11709600" cy="1126435"/>
          </a:xfrm>
        </p:spPr>
        <p:txBody>
          <a:bodyPr>
            <a:normAutofit/>
          </a:bodyPr>
          <a:lstStyle/>
          <a:p>
            <a:pPr lvl="0" algn="ctr">
              <a:lnSpc>
                <a:spcPct val="100000"/>
              </a:lnSpc>
              <a:defRPr/>
            </a:pPr>
            <a:r>
              <a:rPr lang="en-NZ" sz="4000" b="1" dirty="0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Your Game </a:t>
            </a:r>
            <a:r>
              <a:rPr lang="en-NZ" sz="2400" b="1" dirty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– </a:t>
            </a:r>
            <a:r>
              <a:rPr lang="en-NZ" sz="2400" b="1" dirty="0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Any Platform</a:t>
            </a:r>
            <a:endParaRPr lang="en-GB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Line Callout 2 (Accent Bar) 15">
            <a:hlinkClick r:id="rId3"/>
          </p:cNvPr>
          <p:cNvSpPr/>
          <p:nvPr/>
        </p:nvSpPr>
        <p:spPr>
          <a:xfrm>
            <a:off x="8198578" y="1640860"/>
            <a:ext cx="3488597" cy="1045190"/>
          </a:xfrm>
          <a:prstGeom prst="accentCallout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sz="24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The Adventures of </a:t>
            </a:r>
            <a:r>
              <a:rPr lang="en-US" sz="2400" b="1" dirty="0" err="1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Lumo</a:t>
            </a:r>
            <a:endParaRPr lang="en-US" b="1" dirty="0">
              <a:ln w="10160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Line Callout 2 (Accent Bar) 9">
            <a:hlinkClick r:id="rId4"/>
          </p:cNvPr>
          <p:cNvSpPr/>
          <p:nvPr/>
        </p:nvSpPr>
        <p:spPr>
          <a:xfrm>
            <a:off x="8198579" y="3320740"/>
            <a:ext cx="3045684" cy="979797"/>
          </a:xfrm>
          <a:prstGeom prst="accentCallout2">
            <a:avLst>
              <a:gd name="adj1" fmla="val 48041"/>
              <a:gd name="adj2" fmla="val -6945"/>
              <a:gd name="adj3" fmla="val 47227"/>
              <a:gd name="adj4" fmla="val -20830"/>
              <a:gd name="adj5" fmla="val 46596"/>
              <a:gd name="adj6" fmla="val -3834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Line Callout 2 (Accent Bar) 11"/>
          <p:cNvSpPr/>
          <p:nvPr/>
        </p:nvSpPr>
        <p:spPr>
          <a:xfrm>
            <a:off x="8198579" y="4988132"/>
            <a:ext cx="3045684" cy="912606"/>
          </a:xfrm>
          <a:prstGeom prst="accentCallout2">
            <a:avLst>
              <a:gd name="adj1" fmla="val 83027"/>
              <a:gd name="adj2" fmla="val -7986"/>
              <a:gd name="adj3" fmla="val 80586"/>
              <a:gd name="adj4" fmla="val -20830"/>
              <a:gd name="adj5" fmla="val -21750"/>
              <a:gd name="adj6" fmla="val -484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7" name="Text Placeholder 2"/>
          <p:cNvSpPr txBox="1">
            <a:spLocks/>
          </p:cNvSpPr>
          <p:nvPr/>
        </p:nvSpPr>
        <p:spPr>
          <a:xfrm>
            <a:off x="8198579" y="1656384"/>
            <a:ext cx="2284551" cy="6229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itchFamily="34" charset="0"/>
              <a:buNone/>
            </a:pPr>
            <a:endParaRPr lang="en-US" sz="1200" b="1" dirty="0" smtClean="0">
              <a:ln w="10160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Text Placeholder 2"/>
          <p:cNvSpPr txBox="1">
            <a:spLocks/>
          </p:cNvSpPr>
          <p:nvPr/>
        </p:nvSpPr>
        <p:spPr>
          <a:xfrm>
            <a:off x="8198579" y="3336265"/>
            <a:ext cx="3045684" cy="9735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Font typeface="Arial" pitchFamily="34" charset="0"/>
              <a:buNone/>
            </a:pPr>
            <a:r>
              <a:rPr lang="en-US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Contrast</a:t>
            </a:r>
            <a:endParaRPr lang="en-US" sz="1800" b="1" dirty="0" smtClean="0">
              <a:ln w="10160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3" name="Text Placeholder 2"/>
          <p:cNvSpPr txBox="1">
            <a:spLocks/>
          </p:cNvSpPr>
          <p:nvPr/>
        </p:nvSpPr>
        <p:spPr>
          <a:xfrm>
            <a:off x="8198579" y="4997409"/>
            <a:ext cx="3045684" cy="9033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buFont typeface="Arial" pitchFamily="34" charset="0"/>
              <a:buNone/>
            </a:pPr>
            <a:r>
              <a:rPr lang="en-US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Your Game</a:t>
            </a:r>
            <a:endParaRPr lang="en-US" sz="1800" b="1" dirty="0" smtClean="0">
              <a:ln w="10160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Rounded Rectangle 10"/>
          <p:cNvSpPr>
            <a:spLocks noChangeAspect="1"/>
          </p:cNvSpPr>
          <p:nvPr/>
        </p:nvSpPr>
        <p:spPr>
          <a:xfrm>
            <a:off x="2686050" y="1369392"/>
            <a:ext cx="4800600" cy="4800600"/>
          </a:xfrm>
          <a:prstGeom prst="roundRect">
            <a:avLst/>
          </a:prstGeom>
          <a:solidFill>
            <a:srgbClr val="FFC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Z" sz="2400" b="0" i="0" u="none" strike="noStrike" kern="0" cap="none" spc="0" normalizeH="0" baseline="0" noProof="0" smtClean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3633708" y="1369393"/>
            <a:ext cx="2989889" cy="43243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66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588752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 Callout 2 (Accent Bar) 11"/>
          <p:cNvSpPr/>
          <p:nvPr/>
        </p:nvSpPr>
        <p:spPr>
          <a:xfrm>
            <a:off x="5804309" y="4067587"/>
            <a:ext cx="2182404" cy="903559"/>
          </a:xfrm>
          <a:prstGeom prst="accentCallout2">
            <a:avLst>
              <a:gd name="adj1" fmla="val 83027"/>
              <a:gd name="adj2" fmla="val -7986"/>
              <a:gd name="adj3" fmla="val 80586"/>
              <a:gd name="adj4" fmla="val -20830"/>
              <a:gd name="adj5" fmla="val -21750"/>
              <a:gd name="adj6" fmla="val -484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Line Callout 2 (Accent Bar) 9"/>
          <p:cNvSpPr/>
          <p:nvPr/>
        </p:nvSpPr>
        <p:spPr>
          <a:xfrm>
            <a:off x="5804309" y="2826686"/>
            <a:ext cx="2182404" cy="903559"/>
          </a:xfrm>
          <a:prstGeom prst="accentCallout2">
            <a:avLst>
              <a:gd name="adj1" fmla="val 48041"/>
              <a:gd name="adj2" fmla="val -6945"/>
              <a:gd name="adj3" fmla="val 47227"/>
              <a:gd name="adj4" fmla="val -20830"/>
              <a:gd name="adj5" fmla="val 46596"/>
              <a:gd name="adj6" fmla="val -3834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Line Callout 2 (Accent Bar) 15"/>
          <p:cNvSpPr/>
          <p:nvPr/>
        </p:nvSpPr>
        <p:spPr>
          <a:xfrm>
            <a:off x="5804309" y="1615206"/>
            <a:ext cx="2182404" cy="903559"/>
          </a:xfrm>
          <a:prstGeom prst="accentCallout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17" y="242957"/>
            <a:ext cx="11737309" cy="1126435"/>
          </a:xfrm>
        </p:spPr>
        <p:txBody>
          <a:bodyPr>
            <a:normAutofit/>
          </a:bodyPr>
          <a:lstStyle/>
          <a:p>
            <a:pPr lvl="0" algn="ctr">
              <a:lnSpc>
                <a:spcPct val="100000"/>
              </a:lnSpc>
              <a:defRPr/>
            </a:pPr>
            <a:r>
              <a:rPr lang="en-NZ" sz="4000" b="1" dirty="0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Considerations</a:t>
            </a:r>
            <a:endParaRPr lang="en-GB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Rounded Rectangle 13"/>
          <p:cNvSpPr>
            <a:spLocks noChangeAspect="1"/>
          </p:cNvSpPr>
          <p:nvPr/>
        </p:nvSpPr>
        <p:spPr>
          <a:xfrm>
            <a:off x="2170581" y="1830421"/>
            <a:ext cx="2989887" cy="2989887"/>
          </a:xfrm>
          <a:prstGeom prst="roundRect">
            <a:avLst/>
          </a:prstGeom>
          <a:solidFill>
            <a:srgbClr val="FFC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Z" sz="2400" b="0" i="0" u="none" strike="noStrike" kern="0" cap="none" spc="0" normalizeH="0" baseline="0" noProof="0" smtClean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 Placeholder 2"/>
          <p:cNvSpPr txBox="1">
            <a:spLocks/>
          </p:cNvSpPr>
          <p:nvPr/>
        </p:nvSpPr>
        <p:spPr>
          <a:xfrm>
            <a:off x="2170579" y="2863058"/>
            <a:ext cx="2989889" cy="8945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32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Game</a:t>
            </a:r>
          </a:p>
        </p:txBody>
      </p:sp>
      <p:sp>
        <p:nvSpPr>
          <p:cNvPr id="17" name="Text Placeholder 2"/>
          <p:cNvSpPr txBox="1">
            <a:spLocks/>
          </p:cNvSpPr>
          <p:nvPr/>
        </p:nvSpPr>
        <p:spPr>
          <a:xfrm>
            <a:off x="5804308" y="1638577"/>
            <a:ext cx="2182406" cy="896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Build an Atmosphere</a:t>
            </a: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5804307" y="2880627"/>
            <a:ext cx="2182406" cy="8969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Up the Ante</a:t>
            </a:r>
          </a:p>
        </p:txBody>
      </p:sp>
      <p:sp>
        <p:nvSpPr>
          <p:cNvPr id="19" name="Text Placeholder 2"/>
          <p:cNvSpPr txBox="1">
            <a:spLocks/>
          </p:cNvSpPr>
          <p:nvPr/>
        </p:nvSpPr>
        <p:spPr>
          <a:xfrm>
            <a:off x="5804307" y="4092107"/>
            <a:ext cx="2182404" cy="8790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Juice it Up</a:t>
            </a:r>
            <a:endParaRPr lang="en-US" b="1" dirty="0" smtClean="0">
              <a:ln w="10160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9825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 Callout 2 (Accent Bar) 11"/>
          <p:cNvSpPr/>
          <p:nvPr/>
        </p:nvSpPr>
        <p:spPr>
          <a:xfrm>
            <a:off x="5804309" y="4067587"/>
            <a:ext cx="2182404" cy="903559"/>
          </a:xfrm>
          <a:prstGeom prst="accentCallout2">
            <a:avLst>
              <a:gd name="adj1" fmla="val 83027"/>
              <a:gd name="adj2" fmla="val -7986"/>
              <a:gd name="adj3" fmla="val 80586"/>
              <a:gd name="adj4" fmla="val -20830"/>
              <a:gd name="adj5" fmla="val -21750"/>
              <a:gd name="adj6" fmla="val -484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Line Callout 2 (Accent Bar) 9"/>
          <p:cNvSpPr/>
          <p:nvPr/>
        </p:nvSpPr>
        <p:spPr>
          <a:xfrm>
            <a:off x="5804309" y="2826686"/>
            <a:ext cx="2182404" cy="903559"/>
          </a:xfrm>
          <a:prstGeom prst="accentCallout2">
            <a:avLst>
              <a:gd name="adj1" fmla="val 48041"/>
              <a:gd name="adj2" fmla="val -6945"/>
              <a:gd name="adj3" fmla="val 47227"/>
              <a:gd name="adj4" fmla="val -20830"/>
              <a:gd name="adj5" fmla="val 46596"/>
              <a:gd name="adj6" fmla="val -3834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Line Callout 2 (Accent Bar) 15"/>
          <p:cNvSpPr/>
          <p:nvPr/>
        </p:nvSpPr>
        <p:spPr>
          <a:xfrm>
            <a:off x="5804309" y="1615206"/>
            <a:ext cx="2182404" cy="903559"/>
          </a:xfrm>
          <a:prstGeom prst="accentCallout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17" y="242957"/>
            <a:ext cx="11737309" cy="1126435"/>
          </a:xfrm>
        </p:spPr>
        <p:txBody>
          <a:bodyPr>
            <a:normAutofit/>
          </a:bodyPr>
          <a:lstStyle/>
          <a:p>
            <a:pPr lvl="0" algn="ctr">
              <a:lnSpc>
                <a:spcPct val="100000"/>
              </a:lnSpc>
              <a:defRPr/>
            </a:pPr>
            <a:r>
              <a:rPr lang="en-NZ" sz="4000" b="1" dirty="0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Considerations</a:t>
            </a:r>
            <a:endParaRPr lang="en-GB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Rounded Rectangle 13"/>
          <p:cNvSpPr>
            <a:spLocks noChangeAspect="1"/>
          </p:cNvSpPr>
          <p:nvPr/>
        </p:nvSpPr>
        <p:spPr>
          <a:xfrm>
            <a:off x="2170581" y="1830421"/>
            <a:ext cx="2989887" cy="2989887"/>
          </a:xfrm>
          <a:prstGeom prst="roundRect">
            <a:avLst/>
          </a:prstGeom>
          <a:solidFill>
            <a:srgbClr val="57D3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Z" sz="2400" b="0" i="0" u="none" strike="noStrike" kern="0" cap="none" spc="0" normalizeH="0" baseline="0" noProof="0" smtClean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 Placeholder 2"/>
          <p:cNvSpPr txBox="1">
            <a:spLocks/>
          </p:cNvSpPr>
          <p:nvPr/>
        </p:nvSpPr>
        <p:spPr>
          <a:xfrm>
            <a:off x="2170579" y="2863058"/>
            <a:ext cx="2989889" cy="8945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32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Social</a:t>
            </a:r>
          </a:p>
        </p:txBody>
      </p:sp>
      <p:sp>
        <p:nvSpPr>
          <p:cNvPr id="17" name="Text Placeholder 2"/>
          <p:cNvSpPr txBox="1">
            <a:spLocks/>
          </p:cNvSpPr>
          <p:nvPr/>
        </p:nvSpPr>
        <p:spPr>
          <a:xfrm>
            <a:off x="5804308" y="1638577"/>
            <a:ext cx="2182406" cy="896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Know Your Market</a:t>
            </a: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5804307" y="2880627"/>
            <a:ext cx="2182406" cy="8969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Connect Your Users</a:t>
            </a:r>
          </a:p>
        </p:txBody>
      </p:sp>
      <p:sp>
        <p:nvSpPr>
          <p:cNvPr id="19" name="Text Placeholder 2"/>
          <p:cNvSpPr txBox="1">
            <a:spLocks/>
          </p:cNvSpPr>
          <p:nvPr/>
        </p:nvSpPr>
        <p:spPr>
          <a:xfrm>
            <a:off x="5804307" y="4092107"/>
            <a:ext cx="2182404" cy="8790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Keep Them Coming Back</a:t>
            </a:r>
            <a:endParaRPr lang="en-US" b="1" dirty="0" smtClean="0">
              <a:ln w="10160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5078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 Callout 2 (Accent Bar) 11"/>
          <p:cNvSpPr/>
          <p:nvPr/>
        </p:nvSpPr>
        <p:spPr>
          <a:xfrm>
            <a:off x="5804309" y="4067587"/>
            <a:ext cx="2182404" cy="903559"/>
          </a:xfrm>
          <a:prstGeom prst="accentCallout2">
            <a:avLst>
              <a:gd name="adj1" fmla="val 83027"/>
              <a:gd name="adj2" fmla="val -7986"/>
              <a:gd name="adj3" fmla="val 80586"/>
              <a:gd name="adj4" fmla="val -20830"/>
              <a:gd name="adj5" fmla="val -21750"/>
              <a:gd name="adj6" fmla="val -484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Line Callout 2 (Accent Bar) 9"/>
          <p:cNvSpPr/>
          <p:nvPr/>
        </p:nvSpPr>
        <p:spPr>
          <a:xfrm>
            <a:off x="5804309" y="2826686"/>
            <a:ext cx="2182404" cy="903559"/>
          </a:xfrm>
          <a:prstGeom prst="accentCallout2">
            <a:avLst>
              <a:gd name="adj1" fmla="val 48041"/>
              <a:gd name="adj2" fmla="val -6945"/>
              <a:gd name="adj3" fmla="val 47227"/>
              <a:gd name="adj4" fmla="val -20830"/>
              <a:gd name="adj5" fmla="val 46596"/>
              <a:gd name="adj6" fmla="val -3834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Line Callout 2 (Accent Bar) 15"/>
          <p:cNvSpPr/>
          <p:nvPr/>
        </p:nvSpPr>
        <p:spPr>
          <a:xfrm>
            <a:off x="5804309" y="1615206"/>
            <a:ext cx="2182404" cy="903559"/>
          </a:xfrm>
          <a:prstGeom prst="accentCallout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24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3017" y="242957"/>
            <a:ext cx="11737309" cy="1126435"/>
          </a:xfrm>
        </p:spPr>
        <p:txBody>
          <a:bodyPr>
            <a:normAutofit/>
          </a:bodyPr>
          <a:lstStyle/>
          <a:p>
            <a:pPr lvl="0" algn="ctr">
              <a:lnSpc>
                <a:spcPct val="100000"/>
              </a:lnSpc>
              <a:defRPr/>
            </a:pPr>
            <a:r>
              <a:rPr lang="en-NZ" sz="4000" b="1" dirty="0" smtClean="0">
                <a:ln w="10160">
                  <a:solidFill>
                    <a:srgbClr val="3F3F3F"/>
                  </a:solidFill>
                  <a:prstDash val="solid"/>
                </a:ln>
                <a:solidFill>
                  <a:srgbClr val="3F3F3F"/>
                </a:solidFill>
                <a:effectLst>
                  <a:outerShdw blurRad="38100" dist="22860" dir="5400000" algn="tl" rotWithShape="0">
                    <a:srgbClr val="3F3F3F">
                      <a:alpha val="30000"/>
                    </a:srgbClr>
                  </a:outerShdw>
                </a:effectLst>
                <a:latin typeface="Segoe UI" panose="020B0502040204020203" pitchFamily="34" charset="0"/>
                <a:ea typeface="Tahoma" pitchFamily="34" charset="0"/>
                <a:cs typeface="Segoe UI" panose="020B0502040204020203" pitchFamily="34" charset="0"/>
              </a:rPr>
              <a:t>Considerations</a:t>
            </a:r>
            <a:endParaRPr lang="en-GB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Rounded Rectangle 13"/>
          <p:cNvSpPr>
            <a:spLocks noChangeAspect="1"/>
          </p:cNvSpPr>
          <p:nvPr/>
        </p:nvSpPr>
        <p:spPr>
          <a:xfrm>
            <a:off x="2170581" y="1830421"/>
            <a:ext cx="2989887" cy="2989887"/>
          </a:xfrm>
          <a:prstGeom prst="roundRect">
            <a:avLst/>
          </a:prstGeom>
          <a:solidFill>
            <a:srgbClr val="92D05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NZ" sz="2400" b="0" i="0" u="none" strike="noStrike" kern="0" cap="none" spc="0" normalizeH="0" baseline="0" noProof="0" smtClean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Text Placeholder 2"/>
          <p:cNvSpPr txBox="1">
            <a:spLocks/>
          </p:cNvSpPr>
          <p:nvPr/>
        </p:nvSpPr>
        <p:spPr>
          <a:xfrm>
            <a:off x="2170579" y="2863058"/>
            <a:ext cx="2989889" cy="8945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32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Money</a:t>
            </a:r>
          </a:p>
        </p:txBody>
      </p:sp>
      <p:sp>
        <p:nvSpPr>
          <p:cNvPr id="17" name="Text Placeholder 2"/>
          <p:cNvSpPr txBox="1">
            <a:spLocks/>
          </p:cNvSpPr>
          <p:nvPr/>
        </p:nvSpPr>
        <p:spPr>
          <a:xfrm>
            <a:off x="5804308" y="1638577"/>
            <a:ext cx="2182406" cy="896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Give a Sample</a:t>
            </a:r>
          </a:p>
        </p:txBody>
      </p:sp>
      <p:sp>
        <p:nvSpPr>
          <p:cNvPr id="18" name="Text Placeholder 2"/>
          <p:cNvSpPr txBox="1">
            <a:spLocks/>
          </p:cNvSpPr>
          <p:nvPr/>
        </p:nvSpPr>
        <p:spPr>
          <a:xfrm>
            <a:off x="5804307" y="2880627"/>
            <a:ext cx="2182406" cy="8496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Price it Fair</a:t>
            </a:r>
          </a:p>
        </p:txBody>
      </p:sp>
      <p:sp>
        <p:nvSpPr>
          <p:cNvPr id="19" name="Text Placeholder 2"/>
          <p:cNvSpPr txBox="1">
            <a:spLocks/>
          </p:cNvSpPr>
          <p:nvPr/>
        </p:nvSpPr>
        <p:spPr>
          <a:xfrm>
            <a:off x="5804307" y="4092107"/>
            <a:ext cx="2182404" cy="8790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6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1200" i="1" kern="1200">
                <a:solidFill>
                  <a:srgbClr val="4A4A4A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1800" b="1" dirty="0" smtClean="0">
                <a:ln w="10160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Know the Platform</a:t>
            </a:r>
            <a:endParaRPr lang="en-US" b="1" dirty="0" smtClean="0">
              <a:ln w="10160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4328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sis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1104</TotalTime>
  <Words>111</Words>
  <Application>Microsoft Office PowerPoint</Application>
  <PresentationFormat>Widescreen</PresentationFormat>
  <Paragraphs>48</Paragraphs>
  <Slides>8</Slides>
  <Notes>7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Corbel</vt:lpstr>
      <vt:lpstr>Segoe UI</vt:lpstr>
      <vt:lpstr>Tahoma</vt:lpstr>
      <vt:lpstr>Basis</vt:lpstr>
      <vt:lpstr>Construct 2</vt:lpstr>
      <vt:lpstr>Mortar Melon – Windows Store &amp; Wii U</vt:lpstr>
      <vt:lpstr>Beast Attack – Google Play Store</vt:lpstr>
      <vt:lpstr>Cosmochoria – Steam Store</vt:lpstr>
      <vt:lpstr>Your Game – Any Platform</vt:lpstr>
      <vt:lpstr>Considerations</vt:lpstr>
      <vt:lpstr>Considerations</vt:lpstr>
      <vt:lpstr>Considerations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Endless Possibilities</dc:title>
  <dc:creator>B M</dc:creator>
  <cp:lastModifiedBy>B M</cp:lastModifiedBy>
  <cp:revision>306</cp:revision>
  <dcterms:created xsi:type="dcterms:W3CDTF">2016-04-10T18:22:51Z</dcterms:created>
  <dcterms:modified xsi:type="dcterms:W3CDTF">2016-06-06T21:08:46Z</dcterms:modified>
</cp:coreProperties>
</file>

<file path=docProps/thumbnail.jpeg>
</file>